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37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r Satria" userId="4539cacb4bdbba13" providerId="LiveId" clId="{7CBEB919-C630-42E5-95D7-6C338EB1B0CF}"/>
    <pc:docChg chg="custSel modSld">
      <pc:chgData name="Tinar Satria" userId="4539cacb4bdbba13" providerId="LiveId" clId="{7CBEB919-C630-42E5-95D7-6C338EB1B0CF}" dt="2024-08-07T03:46:22.163" v="0" actId="478"/>
      <pc:docMkLst>
        <pc:docMk/>
      </pc:docMkLst>
      <pc:sldChg chg="delSp mod">
        <pc:chgData name="Tinar Satria" userId="4539cacb4bdbba13" providerId="LiveId" clId="{7CBEB919-C630-42E5-95D7-6C338EB1B0CF}" dt="2024-08-07T03:46:22.163" v="0" actId="478"/>
        <pc:sldMkLst>
          <pc:docMk/>
          <pc:sldMk cId="0" sldId="257"/>
        </pc:sldMkLst>
        <pc:picChg chg="del">
          <ac:chgData name="Tinar Satria" userId="4539cacb4bdbba13" providerId="LiveId" clId="{7CBEB919-C630-42E5-95D7-6C338EB1B0CF}" dt="2024-08-07T03:46:22.163" v="0" actId="478"/>
          <ac:picMkLst>
            <pc:docMk/>
            <pc:sldMk cId="0" sldId="257"/>
            <ac:picMk id="4" creationId="{6F72DDB6-716A-4485-259D-C2FCECBA7F5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F5B9-585E-4A6F-ACAB-6498560D007E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451A-96C3-4DD5-AF06-527EF36A2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F5B9-585E-4A6F-ACAB-6498560D007E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451A-96C3-4DD5-AF06-527EF36A2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F5B9-585E-4A6F-ACAB-6498560D007E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451A-96C3-4DD5-AF06-527EF36A2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F5B9-585E-4A6F-ACAB-6498560D007E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451A-96C3-4DD5-AF06-527EF36A2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F5B9-585E-4A6F-ACAB-6498560D007E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451A-96C3-4DD5-AF06-527EF36A2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F5B9-585E-4A6F-ACAB-6498560D007E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451A-96C3-4DD5-AF06-527EF36A2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F5B9-585E-4A6F-ACAB-6498560D007E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451A-96C3-4DD5-AF06-527EF36A2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F5B9-585E-4A6F-ACAB-6498560D007E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451A-96C3-4DD5-AF06-527EF36A2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F5B9-585E-4A6F-ACAB-6498560D007E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451A-96C3-4DD5-AF06-527EF36A2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F5B9-585E-4A6F-ACAB-6498560D007E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451A-96C3-4DD5-AF06-527EF36A2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F5B9-585E-4A6F-ACAB-6498560D007E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E451A-96C3-4DD5-AF06-527EF36A2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1F5B9-585E-4A6F-ACAB-6498560D007E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E451A-96C3-4DD5-AF06-527EF36A2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6688F59-F009-4C80-DD57-61FB8C2B4ED3}"/>
              </a:ext>
            </a:extLst>
          </p:cNvPr>
          <p:cNvGrpSpPr/>
          <p:nvPr/>
        </p:nvGrpSpPr>
        <p:grpSpPr>
          <a:xfrm>
            <a:off x="0" y="304800"/>
            <a:ext cx="8760372" cy="6091061"/>
            <a:chOff x="0" y="0"/>
            <a:chExt cx="8760372" cy="6091061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190500" y="180871"/>
              <a:ext cx="7550150" cy="707929"/>
              <a:chOff x="246" y="113"/>
              <a:chExt cx="7569" cy="937"/>
            </a:xfrm>
          </p:grpSpPr>
          <p:sp>
            <p:nvSpPr>
              <p:cNvPr id="9228" name="Text Box 4"/>
              <p:cNvSpPr txBox="1">
                <a:spLocks noChangeArrowheads="1"/>
              </p:cNvSpPr>
              <p:nvPr/>
            </p:nvSpPr>
            <p:spPr bwMode="auto">
              <a:xfrm>
                <a:off x="246" y="113"/>
                <a:ext cx="7569" cy="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000" b="1" dirty="0" err="1">
                    <a:solidFill>
                      <a:schemeClr val="bg1"/>
                    </a:solidFill>
                    <a:latin typeface="Verdana" pitchFamily="34" charset="0"/>
                    <a:cs typeface="Arial" charset="0"/>
                  </a:rPr>
                  <a:t>FleFlexitank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Verdana" pitchFamily="34" charset="0"/>
                    <a:cs typeface="Arial" charset="0"/>
                  </a:rPr>
                  <a:t> - Bulk Liquid Transportation &amp;</a:t>
                </a:r>
              </a:p>
              <a:p>
                <a:pPr eaLnBrk="1" hangingPunct="1"/>
                <a:r>
                  <a:rPr lang="en-US" altLang="zh-CN" sz="2000" b="1" dirty="0" err="1">
                    <a:solidFill>
                      <a:schemeClr val="bg1"/>
                    </a:solidFill>
                    <a:latin typeface="Verdana" pitchFamily="34" charset="0"/>
                    <a:cs typeface="Arial" charset="0"/>
                  </a:rPr>
                  <a:t>xitank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Verdana" pitchFamily="34" charset="0"/>
                    <a:cs typeface="Arial" charset="0"/>
                  </a:rPr>
                  <a:t> - Bulk Liquid Transportation &amp; Solutions</a:t>
                </a:r>
              </a:p>
            </p:txBody>
          </p:sp>
          <p:sp>
            <p:nvSpPr>
              <p:cNvPr id="9229" name="Text Box 5"/>
              <p:cNvSpPr txBox="1">
                <a:spLocks noChangeArrowheads="1"/>
              </p:cNvSpPr>
              <p:nvPr/>
            </p:nvSpPr>
            <p:spPr bwMode="auto">
              <a:xfrm>
                <a:off x="617" y="567"/>
                <a:ext cx="3576" cy="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endParaRPr lang="en-US" altLang="zh-CN" sz="800">
                  <a:solidFill>
                    <a:schemeClr val="bg1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9219" name="Text Box 23"/>
            <p:cNvSpPr txBox="1">
              <a:spLocks noChangeArrowheads="1"/>
            </p:cNvSpPr>
            <p:nvPr/>
          </p:nvSpPr>
          <p:spPr bwMode="auto">
            <a:xfrm>
              <a:off x="445998" y="980869"/>
              <a:ext cx="7937499" cy="1954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100" b="1" dirty="0">
                  <a:latin typeface="Arial" pitchFamily="34" charset="0"/>
                  <a:cs typeface="Arial" pitchFamily="34" charset="0"/>
                </a:rPr>
                <a:t>* Our </a:t>
              </a:r>
              <a:r>
                <a:rPr lang="en-US" altLang="zh-CN" sz="1100" b="1" dirty="0" err="1">
                  <a:latin typeface="Arial" pitchFamily="34" charset="0"/>
                  <a:cs typeface="Arial" pitchFamily="34" charset="0"/>
                </a:rPr>
                <a:t>Flexitank</a:t>
              </a:r>
              <a:r>
                <a:rPr lang="en-US" altLang="zh-CN" sz="1100" b="1" dirty="0">
                  <a:latin typeface="Arial" pitchFamily="34" charset="0"/>
                  <a:cs typeface="Arial" pitchFamily="34" charset="0"/>
                </a:rPr>
                <a:t> is suitable for storage &amp; transportation of non hazardous liquid products (food &amp; non food). The </a:t>
              </a:r>
              <a:r>
                <a:rPr lang="en-US" altLang="zh-CN" sz="1100" b="1" dirty="0" err="1">
                  <a:latin typeface="Arial" pitchFamily="34" charset="0"/>
                  <a:cs typeface="Arial" pitchFamily="34" charset="0"/>
                </a:rPr>
                <a:t>flexitank</a:t>
              </a:r>
              <a:r>
                <a:rPr lang="en-US" altLang="zh-CN" sz="1100" b="1" dirty="0">
                  <a:latin typeface="Arial" pitchFamily="34" charset="0"/>
                  <a:cs typeface="Arial" pitchFamily="34" charset="0"/>
                </a:rPr>
                <a:t> enables you, to convert  a standard 20ft ISO container into a liquid container. The cubic capacity ranges up from 16.000 to 24.000 </a:t>
              </a:r>
              <a:r>
                <a:rPr lang="en-US" altLang="zh-CN" sz="1100" b="1" dirty="0" err="1">
                  <a:latin typeface="Arial" pitchFamily="34" charset="0"/>
                  <a:cs typeface="Arial" pitchFamily="34" charset="0"/>
                </a:rPr>
                <a:t>litres</a:t>
              </a:r>
              <a:r>
                <a:rPr lang="en-US" altLang="zh-CN" sz="1100" b="1" dirty="0">
                  <a:latin typeface="Arial" pitchFamily="34" charset="0"/>
                  <a:cs typeface="Arial" pitchFamily="34" charset="0"/>
                </a:rPr>
                <a:t>. </a:t>
              </a:r>
            </a:p>
            <a:p>
              <a:pPr algn="just"/>
              <a:endParaRPr lang="en-US" sz="1100" b="1" i="1" dirty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1100" b="1" i="1" dirty="0">
                  <a:latin typeface="Arial" pitchFamily="34" charset="0"/>
                  <a:cs typeface="Arial" pitchFamily="34" charset="0"/>
                </a:rPr>
                <a:t>* Made from patented polyethylene films, our Multilayer </a:t>
              </a:r>
              <a:r>
                <a:rPr lang="en-US" sz="1100" b="1" i="1" dirty="0" err="1">
                  <a:latin typeface="Arial" pitchFamily="34" charset="0"/>
                  <a:cs typeface="Arial" pitchFamily="34" charset="0"/>
                </a:rPr>
                <a:t>Flexitank</a:t>
              </a:r>
              <a:r>
                <a:rPr lang="en-US" sz="1100" b="1" i="1" dirty="0">
                  <a:latin typeface="Arial" pitchFamily="34" charset="0"/>
                  <a:cs typeface="Arial" pitchFamily="34" charset="0"/>
                </a:rPr>
                <a:t> exhibits excellent resistance to stress cracking and giving the </a:t>
              </a:r>
              <a:r>
                <a:rPr lang="en-US" sz="1100" b="1" i="1" dirty="0" err="1">
                  <a:latin typeface="Arial" pitchFamily="34" charset="0"/>
                  <a:cs typeface="Arial" pitchFamily="34" charset="0"/>
                </a:rPr>
                <a:t>Flexitank</a:t>
              </a:r>
              <a:r>
                <a:rPr lang="en-US" sz="1100" b="1" i="1" dirty="0">
                  <a:latin typeface="Arial" pitchFamily="34" charset="0"/>
                  <a:cs typeface="Arial" pitchFamily="34" charset="0"/>
                </a:rPr>
                <a:t> a robust structure to withstand the </a:t>
              </a:r>
              <a:r>
                <a:rPr lang="en-US" sz="1100" b="1" i="1" dirty="0" err="1">
                  <a:latin typeface="Arial" pitchFamily="34" charset="0"/>
                  <a:cs typeface="Arial" pitchFamily="34" charset="0"/>
                </a:rPr>
                <a:t>hars</a:t>
              </a:r>
              <a:r>
                <a:rPr lang="en-US" sz="1100" b="1" i="1" dirty="0">
                  <a:latin typeface="Arial" pitchFamily="34" charset="0"/>
                  <a:cs typeface="Arial" pitchFamily="34" charset="0"/>
                </a:rPr>
                <a:t> sea/ road/ rail conditions. The individual polyethylene film is highly flexible and elastic. Combined with a unique sealing technique the multilayer of polyethylene films work together like a single body which will provide a maximum discharge. The Multilayer is the best selling </a:t>
              </a:r>
              <a:r>
                <a:rPr lang="en-US" sz="1100" b="1" i="1" dirty="0" err="1">
                  <a:latin typeface="Arial" pitchFamily="34" charset="0"/>
                  <a:cs typeface="Arial" pitchFamily="34" charset="0"/>
                </a:rPr>
                <a:t>Flexitank</a:t>
              </a:r>
              <a:r>
                <a:rPr lang="en-US" sz="1100" b="1" i="1" dirty="0">
                  <a:latin typeface="Arial" pitchFamily="34" charset="0"/>
                  <a:cs typeface="Arial" pitchFamily="34" charset="0"/>
                </a:rPr>
                <a:t> . Through consistent research and customer’s feedback, our company continues to improve the design of the multilayer </a:t>
              </a:r>
              <a:r>
                <a:rPr lang="en-US" sz="1100" b="1" i="1" dirty="0" err="1">
                  <a:latin typeface="Arial" pitchFamily="34" charset="0"/>
                  <a:cs typeface="Arial" pitchFamily="34" charset="0"/>
                </a:rPr>
                <a:t>Flexitank</a:t>
              </a:r>
              <a:r>
                <a:rPr lang="en-US" sz="1100" b="1" i="1" dirty="0">
                  <a:latin typeface="Arial" pitchFamily="34" charset="0"/>
                  <a:cs typeface="Arial" pitchFamily="34" charset="0"/>
                </a:rPr>
                <a:t>. To date, we have been thousands of successful commercial loads each month and this number continues to grow rapidly.</a:t>
              </a:r>
              <a:endParaRPr lang="en-US" altLang="zh-CN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oup 2"/>
            <p:cNvGrpSpPr>
              <a:grpSpLocks/>
            </p:cNvGrpSpPr>
            <p:nvPr/>
          </p:nvGrpSpPr>
          <p:grpSpPr bwMode="auto">
            <a:xfrm>
              <a:off x="0" y="0"/>
              <a:ext cx="7550150" cy="558335"/>
              <a:chOff x="246" y="113"/>
              <a:chExt cx="7569" cy="739"/>
            </a:xfrm>
          </p:grpSpPr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246" y="113"/>
                <a:ext cx="756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zh-CN" sz="2000" b="1">
                    <a:solidFill>
                      <a:schemeClr val="bg1"/>
                    </a:solidFill>
                    <a:latin typeface="Verdana" pitchFamily="34" charset="0"/>
                    <a:cs typeface="Arial" charset="0"/>
                  </a:rPr>
                  <a:t>Flexitank - Bulk Liquid Transportation &amp; Solutions</a:t>
                </a:r>
              </a:p>
            </p:txBody>
          </p:sp>
          <p:sp>
            <p:nvSpPr>
              <p:cNvPr id="16" name="Text Box 5"/>
              <p:cNvSpPr txBox="1">
                <a:spLocks noChangeArrowheads="1"/>
              </p:cNvSpPr>
              <p:nvPr/>
            </p:nvSpPr>
            <p:spPr bwMode="auto">
              <a:xfrm>
                <a:off x="617" y="567"/>
                <a:ext cx="3576" cy="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endParaRPr lang="en-US" altLang="zh-CN" sz="800">
                  <a:solidFill>
                    <a:schemeClr val="bg1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grpSp>
          <p:nvGrpSpPr>
            <p:cNvPr id="17" name="Group 2"/>
            <p:cNvGrpSpPr>
              <a:grpSpLocks/>
            </p:cNvGrpSpPr>
            <p:nvPr/>
          </p:nvGrpSpPr>
          <p:grpSpPr bwMode="auto">
            <a:xfrm>
              <a:off x="152400" y="152400"/>
              <a:ext cx="7550150" cy="558335"/>
              <a:chOff x="246" y="113"/>
              <a:chExt cx="7569" cy="739"/>
            </a:xfrm>
          </p:grpSpPr>
          <p:sp>
            <p:nvSpPr>
              <p:cNvPr id="18" name="Text Box 4"/>
              <p:cNvSpPr txBox="1">
                <a:spLocks noChangeArrowheads="1"/>
              </p:cNvSpPr>
              <p:nvPr/>
            </p:nvSpPr>
            <p:spPr bwMode="auto">
              <a:xfrm>
                <a:off x="246" y="113"/>
                <a:ext cx="756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zh-CN" sz="2000" b="1">
                    <a:solidFill>
                      <a:schemeClr val="bg1"/>
                    </a:solidFill>
                    <a:latin typeface="Verdana" pitchFamily="34" charset="0"/>
                    <a:cs typeface="Arial" charset="0"/>
                  </a:rPr>
                  <a:t>Flexitank - Bulk Liquid Transportation &amp; Solutions</a:t>
                </a:r>
              </a:p>
            </p:txBody>
          </p:sp>
          <p:sp>
            <p:nvSpPr>
              <p:cNvPr id="19" name="Text Box 5"/>
              <p:cNvSpPr txBox="1">
                <a:spLocks noChangeArrowheads="1"/>
              </p:cNvSpPr>
              <p:nvPr/>
            </p:nvSpPr>
            <p:spPr bwMode="auto">
              <a:xfrm>
                <a:off x="617" y="567"/>
                <a:ext cx="3576" cy="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endParaRPr lang="en-US" altLang="zh-CN" sz="800">
                  <a:solidFill>
                    <a:schemeClr val="bg1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544284" y="381000"/>
              <a:ext cx="6934200" cy="3693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b="1" dirty="0" err="1">
                  <a:solidFill>
                    <a:schemeClr val="accent6"/>
                  </a:solidFill>
                  <a:latin typeface="Verdana" pitchFamily="34" charset="0"/>
                  <a:cs typeface="Arial" charset="0"/>
                </a:rPr>
                <a:t>Flexitank</a:t>
              </a:r>
              <a:r>
                <a:rPr lang="en-US" altLang="zh-CN" b="1" dirty="0">
                  <a:solidFill>
                    <a:schemeClr val="accent6"/>
                  </a:solidFill>
                  <a:latin typeface="Verdana" pitchFamily="34" charset="0"/>
                  <a:cs typeface="Arial" charset="0"/>
                </a:rPr>
                <a:t> - Bulk Liquid Transportation &amp; Solutions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6EE2A55-6DDF-21E2-F5EA-13310DFA4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629" y="3018490"/>
              <a:ext cx="3802691" cy="307257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94CA0E-A61B-5AD9-510F-D92847A5A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2378" y="3018490"/>
              <a:ext cx="4437994" cy="30725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198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Salman</dc:creator>
  <cp:lastModifiedBy>Tinar Satria</cp:lastModifiedBy>
  <cp:revision>16</cp:revision>
  <dcterms:created xsi:type="dcterms:W3CDTF">2015-08-13T04:36:13Z</dcterms:created>
  <dcterms:modified xsi:type="dcterms:W3CDTF">2024-08-07T03:46:25Z</dcterms:modified>
</cp:coreProperties>
</file>